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70" r:id="rId7"/>
    <p:sldId id="269" r:id="rId8"/>
    <p:sldId id="266" r:id="rId9"/>
    <p:sldId id="267" r:id="rId10"/>
    <p:sldId id="268" r:id="rId11"/>
    <p:sldId id="259" r:id="rId12"/>
    <p:sldId id="274" r:id="rId13"/>
    <p:sldId id="272" r:id="rId14"/>
    <p:sldId id="271" r:id="rId15"/>
    <p:sldId id="275" r:id="rId16"/>
    <p:sldId id="276" r:id="rId17"/>
    <p:sldId id="260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61" r:id="rId26"/>
    <p:sldId id="284" r:id="rId27"/>
    <p:sldId id="285" r:id="rId28"/>
    <p:sldId id="262" r:id="rId29"/>
    <p:sldId id="286" r:id="rId30"/>
    <p:sldId id="287" r:id="rId31"/>
    <p:sldId id="263" r:id="rId32"/>
    <p:sldId id="288" r:id="rId33"/>
    <p:sldId id="290" r:id="rId34"/>
    <p:sldId id="293" r:id="rId35"/>
    <p:sldId id="294" r:id="rId36"/>
    <p:sldId id="295" r:id="rId37"/>
    <p:sldId id="296" r:id="rId38"/>
    <p:sldId id="297" r:id="rId39"/>
    <p:sldId id="292" r:id="rId40"/>
  </p:sldIdLst>
  <p:sldSz cx="1604963" cy="2132013"/>
  <p:notesSz cx="6858000" cy="9144000"/>
  <p:defaultTextStyle>
    <a:defPPr>
      <a:defRPr lang="en-US"/>
    </a:defPPr>
    <a:lvl1pPr marL="0" algn="l" defTabSz="179314" rtl="0" eaLnBrk="1" latinLnBrk="0" hangingPunct="1">
      <a:defRPr sz="353" kern="1200">
        <a:solidFill>
          <a:schemeClr val="tx1"/>
        </a:solidFill>
        <a:latin typeface="+mn-lt"/>
        <a:ea typeface="+mn-ea"/>
        <a:cs typeface="+mn-cs"/>
      </a:defRPr>
    </a:lvl1pPr>
    <a:lvl2pPr marL="89657" algn="l" defTabSz="179314" rtl="0" eaLnBrk="1" latinLnBrk="0" hangingPunct="1">
      <a:defRPr sz="353" kern="1200">
        <a:solidFill>
          <a:schemeClr val="tx1"/>
        </a:solidFill>
        <a:latin typeface="+mn-lt"/>
        <a:ea typeface="+mn-ea"/>
        <a:cs typeface="+mn-cs"/>
      </a:defRPr>
    </a:lvl2pPr>
    <a:lvl3pPr marL="179314" algn="l" defTabSz="179314" rtl="0" eaLnBrk="1" latinLnBrk="0" hangingPunct="1">
      <a:defRPr sz="353" kern="1200">
        <a:solidFill>
          <a:schemeClr val="tx1"/>
        </a:solidFill>
        <a:latin typeface="+mn-lt"/>
        <a:ea typeface="+mn-ea"/>
        <a:cs typeface="+mn-cs"/>
      </a:defRPr>
    </a:lvl3pPr>
    <a:lvl4pPr marL="268971" algn="l" defTabSz="179314" rtl="0" eaLnBrk="1" latinLnBrk="0" hangingPunct="1">
      <a:defRPr sz="353" kern="1200">
        <a:solidFill>
          <a:schemeClr val="tx1"/>
        </a:solidFill>
        <a:latin typeface="+mn-lt"/>
        <a:ea typeface="+mn-ea"/>
        <a:cs typeface="+mn-cs"/>
      </a:defRPr>
    </a:lvl4pPr>
    <a:lvl5pPr marL="358628" algn="l" defTabSz="179314" rtl="0" eaLnBrk="1" latinLnBrk="0" hangingPunct="1">
      <a:defRPr sz="353" kern="1200">
        <a:solidFill>
          <a:schemeClr val="tx1"/>
        </a:solidFill>
        <a:latin typeface="+mn-lt"/>
        <a:ea typeface="+mn-ea"/>
        <a:cs typeface="+mn-cs"/>
      </a:defRPr>
    </a:lvl5pPr>
    <a:lvl6pPr marL="448285" algn="l" defTabSz="179314" rtl="0" eaLnBrk="1" latinLnBrk="0" hangingPunct="1">
      <a:defRPr sz="353" kern="1200">
        <a:solidFill>
          <a:schemeClr val="tx1"/>
        </a:solidFill>
        <a:latin typeface="+mn-lt"/>
        <a:ea typeface="+mn-ea"/>
        <a:cs typeface="+mn-cs"/>
      </a:defRPr>
    </a:lvl6pPr>
    <a:lvl7pPr marL="537942" algn="l" defTabSz="179314" rtl="0" eaLnBrk="1" latinLnBrk="0" hangingPunct="1">
      <a:defRPr sz="353" kern="1200">
        <a:solidFill>
          <a:schemeClr val="tx1"/>
        </a:solidFill>
        <a:latin typeface="+mn-lt"/>
        <a:ea typeface="+mn-ea"/>
        <a:cs typeface="+mn-cs"/>
      </a:defRPr>
    </a:lvl7pPr>
    <a:lvl8pPr marL="627598" algn="l" defTabSz="179314" rtl="0" eaLnBrk="1" latinLnBrk="0" hangingPunct="1">
      <a:defRPr sz="353" kern="1200">
        <a:solidFill>
          <a:schemeClr val="tx1"/>
        </a:solidFill>
        <a:latin typeface="+mn-lt"/>
        <a:ea typeface="+mn-ea"/>
        <a:cs typeface="+mn-cs"/>
      </a:defRPr>
    </a:lvl8pPr>
    <a:lvl9pPr marL="717255" algn="l" defTabSz="179314" rtl="0" eaLnBrk="1" latinLnBrk="0" hangingPunct="1">
      <a:defRPr sz="35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D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6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243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372" y="348920"/>
            <a:ext cx="1364219" cy="742256"/>
          </a:xfrm>
        </p:spPr>
        <p:txBody>
          <a:bodyPr anchor="b"/>
          <a:lstStyle>
            <a:lvl1pPr algn="ctr">
              <a:defRPr sz="10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621" y="1119800"/>
            <a:ext cx="1203722" cy="514743"/>
          </a:xfrm>
        </p:spPr>
        <p:txBody>
          <a:bodyPr/>
          <a:lstStyle>
            <a:lvl1pPr marL="0" indent="0" algn="ctr">
              <a:buNone/>
              <a:defRPr sz="421"/>
            </a:lvl1pPr>
            <a:lvl2pPr marL="80239" indent="0" algn="ctr">
              <a:buNone/>
              <a:defRPr sz="351"/>
            </a:lvl2pPr>
            <a:lvl3pPr marL="160477" indent="0" algn="ctr">
              <a:buNone/>
              <a:defRPr sz="316"/>
            </a:lvl3pPr>
            <a:lvl4pPr marL="240716" indent="0" algn="ctr">
              <a:buNone/>
              <a:defRPr sz="281"/>
            </a:lvl4pPr>
            <a:lvl5pPr marL="320954" indent="0" algn="ctr">
              <a:buNone/>
              <a:defRPr sz="281"/>
            </a:lvl5pPr>
            <a:lvl6pPr marL="401193" indent="0" algn="ctr">
              <a:buNone/>
              <a:defRPr sz="281"/>
            </a:lvl6pPr>
            <a:lvl7pPr marL="481432" indent="0" algn="ctr">
              <a:buNone/>
              <a:defRPr sz="281"/>
            </a:lvl7pPr>
            <a:lvl8pPr marL="561670" indent="0" algn="ctr">
              <a:buNone/>
              <a:defRPr sz="281"/>
            </a:lvl8pPr>
            <a:lvl9pPr marL="641909" indent="0" algn="ctr">
              <a:buNone/>
              <a:defRPr sz="28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1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0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8552" y="113510"/>
            <a:ext cx="346070" cy="18067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341" y="113510"/>
            <a:ext cx="1018148" cy="18067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8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8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5" y="531523"/>
            <a:ext cx="1384281" cy="886858"/>
          </a:xfrm>
        </p:spPr>
        <p:txBody>
          <a:bodyPr anchor="b"/>
          <a:lstStyle>
            <a:lvl1pPr>
              <a:defRPr sz="10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05" y="1426771"/>
            <a:ext cx="1384281" cy="466378"/>
          </a:xfrm>
        </p:spPr>
        <p:txBody>
          <a:bodyPr/>
          <a:lstStyle>
            <a:lvl1pPr marL="0" indent="0">
              <a:buNone/>
              <a:defRPr sz="421">
                <a:solidFill>
                  <a:schemeClr val="tx1"/>
                </a:solidFill>
              </a:defRPr>
            </a:lvl1pPr>
            <a:lvl2pPr marL="80239" indent="0">
              <a:buNone/>
              <a:defRPr sz="351">
                <a:solidFill>
                  <a:schemeClr val="tx1">
                    <a:tint val="75000"/>
                  </a:schemeClr>
                </a:solidFill>
              </a:defRPr>
            </a:lvl2pPr>
            <a:lvl3pPr marL="160477" indent="0">
              <a:buNone/>
              <a:defRPr sz="316">
                <a:solidFill>
                  <a:schemeClr val="tx1">
                    <a:tint val="75000"/>
                  </a:schemeClr>
                </a:solidFill>
              </a:defRPr>
            </a:lvl3pPr>
            <a:lvl4pPr marL="240716" indent="0">
              <a:buNone/>
              <a:defRPr sz="281">
                <a:solidFill>
                  <a:schemeClr val="tx1">
                    <a:tint val="75000"/>
                  </a:schemeClr>
                </a:solidFill>
              </a:defRPr>
            </a:lvl4pPr>
            <a:lvl5pPr marL="320954" indent="0">
              <a:buNone/>
              <a:defRPr sz="281">
                <a:solidFill>
                  <a:schemeClr val="tx1">
                    <a:tint val="75000"/>
                  </a:schemeClr>
                </a:solidFill>
              </a:defRPr>
            </a:lvl5pPr>
            <a:lvl6pPr marL="401193" indent="0">
              <a:buNone/>
              <a:defRPr sz="281">
                <a:solidFill>
                  <a:schemeClr val="tx1">
                    <a:tint val="75000"/>
                  </a:schemeClr>
                </a:solidFill>
              </a:defRPr>
            </a:lvl6pPr>
            <a:lvl7pPr marL="481432" indent="0">
              <a:buNone/>
              <a:defRPr sz="281">
                <a:solidFill>
                  <a:schemeClr val="tx1">
                    <a:tint val="75000"/>
                  </a:schemeClr>
                </a:solidFill>
              </a:defRPr>
            </a:lvl7pPr>
            <a:lvl8pPr marL="561670" indent="0">
              <a:buNone/>
              <a:defRPr sz="281">
                <a:solidFill>
                  <a:schemeClr val="tx1">
                    <a:tint val="75000"/>
                  </a:schemeClr>
                </a:solidFill>
              </a:defRPr>
            </a:lvl8pPr>
            <a:lvl9pPr marL="641909" indent="0">
              <a:buNone/>
              <a:defRPr sz="2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41" y="567550"/>
            <a:ext cx="682109" cy="135274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513" y="567550"/>
            <a:ext cx="682109" cy="135274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2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50" y="113510"/>
            <a:ext cx="1384281" cy="412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51" y="522639"/>
            <a:ext cx="678974" cy="256138"/>
          </a:xfrm>
        </p:spPr>
        <p:txBody>
          <a:bodyPr anchor="b"/>
          <a:lstStyle>
            <a:lvl1pPr marL="0" indent="0">
              <a:buNone/>
              <a:defRPr sz="421" b="1"/>
            </a:lvl1pPr>
            <a:lvl2pPr marL="80239" indent="0">
              <a:buNone/>
              <a:defRPr sz="351" b="1"/>
            </a:lvl2pPr>
            <a:lvl3pPr marL="160477" indent="0">
              <a:buNone/>
              <a:defRPr sz="316" b="1"/>
            </a:lvl3pPr>
            <a:lvl4pPr marL="240716" indent="0">
              <a:buNone/>
              <a:defRPr sz="281" b="1"/>
            </a:lvl4pPr>
            <a:lvl5pPr marL="320954" indent="0">
              <a:buNone/>
              <a:defRPr sz="281" b="1"/>
            </a:lvl5pPr>
            <a:lvl6pPr marL="401193" indent="0">
              <a:buNone/>
              <a:defRPr sz="281" b="1"/>
            </a:lvl6pPr>
            <a:lvl7pPr marL="481432" indent="0">
              <a:buNone/>
              <a:defRPr sz="281" b="1"/>
            </a:lvl7pPr>
            <a:lvl8pPr marL="561670" indent="0">
              <a:buNone/>
              <a:defRPr sz="281" b="1"/>
            </a:lvl8pPr>
            <a:lvl9pPr marL="641909" indent="0">
              <a:buNone/>
              <a:defRPr sz="28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551" y="778777"/>
            <a:ext cx="678974" cy="11454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2513" y="522639"/>
            <a:ext cx="682318" cy="256138"/>
          </a:xfrm>
        </p:spPr>
        <p:txBody>
          <a:bodyPr anchor="b"/>
          <a:lstStyle>
            <a:lvl1pPr marL="0" indent="0">
              <a:buNone/>
              <a:defRPr sz="421" b="1"/>
            </a:lvl1pPr>
            <a:lvl2pPr marL="80239" indent="0">
              <a:buNone/>
              <a:defRPr sz="351" b="1"/>
            </a:lvl2pPr>
            <a:lvl3pPr marL="160477" indent="0">
              <a:buNone/>
              <a:defRPr sz="316" b="1"/>
            </a:lvl3pPr>
            <a:lvl4pPr marL="240716" indent="0">
              <a:buNone/>
              <a:defRPr sz="281" b="1"/>
            </a:lvl4pPr>
            <a:lvl5pPr marL="320954" indent="0">
              <a:buNone/>
              <a:defRPr sz="281" b="1"/>
            </a:lvl5pPr>
            <a:lvl6pPr marL="401193" indent="0">
              <a:buNone/>
              <a:defRPr sz="281" b="1"/>
            </a:lvl6pPr>
            <a:lvl7pPr marL="481432" indent="0">
              <a:buNone/>
              <a:defRPr sz="281" b="1"/>
            </a:lvl7pPr>
            <a:lvl8pPr marL="561670" indent="0">
              <a:buNone/>
              <a:defRPr sz="281" b="1"/>
            </a:lvl8pPr>
            <a:lvl9pPr marL="641909" indent="0">
              <a:buNone/>
              <a:defRPr sz="28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2513" y="778777"/>
            <a:ext cx="682318" cy="11454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8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4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6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50" y="142134"/>
            <a:ext cx="517642" cy="497470"/>
          </a:xfrm>
        </p:spPr>
        <p:txBody>
          <a:bodyPr anchor="b"/>
          <a:lstStyle>
            <a:lvl1pPr>
              <a:defRPr sz="56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18" y="306971"/>
            <a:ext cx="812513" cy="1515111"/>
          </a:xfrm>
        </p:spPr>
        <p:txBody>
          <a:bodyPr/>
          <a:lstStyle>
            <a:lvl1pPr>
              <a:defRPr sz="562"/>
            </a:lvl1pPr>
            <a:lvl2pPr>
              <a:defRPr sz="491"/>
            </a:lvl2pPr>
            <a:lvl3pPr>
              <a:defRPr sz="421"/>
            </a:lvl3pPr>
            <a:lvl4pPr>
              <a:defRPr sz="351"/>
            </a:lvl4pPr>
            <a:lvl5pPr>
              <a:defRPr sz="351"/>
            </a:lvl5pPr>
            <a:lvl6pPr>
              <a:defRPr sz="351"/>
            </a:lvl6pPr>
            <a:lvl7pPr>
              <a:defRPr sz="351"/>
            </a:lvl7pPr>
            <a:lvl8pPr>
              <a:defRPr sz="351"/>
            </a:lvl8pPr>
            <a:lvl9pPr>
              <a:defRPr sz="351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550" y="639604"/>
            <a:ext cx="517642" cy="1184945"/>
          </a:xfrm>
        </p:spPr>
        <p:txBody>
          <a:bodyPr/>
          <a:lstStyle>
            <a:lvl1pPr marL="0" indent="0">
              <a:buNone/>
              <a:defRPr sz="281"/>
            </a:lvl1pPr>
            <a:lvl2pPr marL="80239" indent="0">
              <a:buNone/>
              <a:defRPr sz="246"/>
            </a:lvl2pPr>
            <a:lvl3pPr marL="160477" indent="0">
              <a:buNone/>
              <a:defRPr sz="211"/>
            </a:lvl3pPr>
            <a:lvl4pPr marL="240716" indent="0">
              <a:buNone/>
              <a:defRPr sz="176"/>
            </a:lvl4pPr>
            <a:lvl5pPr marL="320954" indent="0">
              <a:buNone/>
              <a:defRPr sz="176"/>
            </a:lvl5pPr>
            <a:lvl6pPr marL="401193" indent="0">
              <a:buNone/>
              <a:defRPr sz="176"/>
            </a:lvl6pPr>
            <a:lvl7pPr marL="481432" indent="0">
              <a:buNone/>
              <a:defRPr sz="176"/>
            </a:lvl7pPr>
            <a:lvl8pPr marL="561670" indent="0">
              <a:buNone/>
              <a:defRPr sz="176"/>
            </a:lvl8pPr>
            <a:lvl9pPr marL="641909" indent="0">
              <a:buNone/>
              <a:defRPr sz="17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50" y="142134"/>
            <a:ext cx="517642" cy="497470"/>
          </a:xfrm>
        </p:spPr>
        <p:txBody>
          <a:bodyPr anchor="b"/>
          <a:lstStyle>
            <a:lvl1pPr>
              <a:defRPr sz="56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2318" y="306971"/>
            <a:ext cx="812513" cy="1515111"/>
          </a:xfrm>
        </p:spPr>
        <p:txBody>
          <a:bodyPr anchor="t"/>
          <a:lstStyle>
            <a:lvl1pPr marL="0" indent="0">
              <a:buNone/>
              <a:defRPr sz="562"/>
            </a:lvl1pPr>
            <a:lvl2pPr marL="80239" indent="0">
              <a:buNone/>
              <a:defRPr sz="491"/>
            </a:lvl2pPr>
            <a:lvl3pPr marL="160477" indent="0">
              <a:buNone/>
              <a:defRPr sz="421"/>
            </a:lvl3pPr>
            <a:lvl4pPr marL="240716" indent="0">
              <a:buNone/>
              <a:defRPr sz="351"/>
            </a:lvl4pPr>
            <a:lvl5pPr marL="320954" indent="0">
              <a:buNone/>
              <a:defRPr sz="351"/>
            </a:lvl5pPr>
            <a:lvl6pPr marL="401193" indent="0">
              <a:buNone/>
              <a:defRPr sz="351"/>
            </a:lvl6pPr>
            <a:lvl7pPr marL="481432" indent="0">
              <a:buNone/>
              <a:defRPr sz="351"/>
            </a:lvl7pPr>
            <a:lvl8pPr marL="561670" indent="0">
              <a:buNone/>
              <a:defRPr sz="351"/>
            </a:lvl8pPr>
            <a:lvl9pPr marL="641909" indent="0">
              <a:buNone/>
              <a:defRPr sz="35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550" y="639604"/>
            <a:ext cx="517642" cy="1184945"/>
          </a:xfrm>
        </p:spPr>
        <p:txBody>
          <a:bodyPr/>
          <a:lstStyle>
            <a:lvl1pPr marL="0" indent="0">
              <a:buNone/>
              <a:defRPr sz="281"/>
            </a:lvl1pPr>
            <a:lvl2pPr marL="80239" indent="0">
              <a:buNone/>
              <a:defRPr sz="246"/>
            </a:lvl2pPr>
            <a:lvl3pPr marL="160477" indent="0">
              <a:buNone/>
              <a:defRPr sz="211"/>
            </a:lvl3pPr>
            <a:lvl4pPr marL="240716" indent="0">
              <a:buNone/>
              <a:defRPr sz="176"/>
            </a:lvl4pPr>
            <a:lvl5pPr marL="320954" indent="0">
              <a:buNone/>
              <a:defRPr sz="176"/>
            </a:lvl5pPr>
            <a:lvl6pPr marL="401193" indent="0">
              <a:buNone/>
              <a:defRPr sz="176"/>
            </a:lvl6pPr>
            <a:lvl7pPr marL="481432" indent="0">
              <a:buNone/>
              <a:defRPr sz="176"/>
            </a:lvl7pPr>
            <a:lvl8pPr marL="561670" indent="0">
              <a:buNone/>
              <a:defRPr sz="176"/>
            </a:lvl8pPr>
            <a:lvl9pPr marL="641909" indent="0">
              <a:buNone/>
              <a:defRPr sz="17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8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341" y="113510"/>
            <a:ext cx="1384281" cy="412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41" y="567550"/>
            <a:ext cx="1384281" cy="1352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341" y="1976061"/>
            <a:ext cx="361117" cy="113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C504-5332-4150-B8B8-EA54FF880FF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644" y="1976061"/>
            <a:ext cx="541675" cy="113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505" y="1976061"/>
            <a:ext cx="361117" cy="113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A13E-E583-49FB-A4F8-D0F23EF9E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8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0477" rtl="0" eaLnBrk="1" latinLnBrk="0" hangingPunct="1">
        <a:lnSpc>
          <a:spcPct val="90000"/>
        </a:lnSpc>
        <a:spcBef>
          <a:spcPct val="0"/>
        </a:spcBef>
        <a:buNone/>
        <a:defRPr sz="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19" indent="-40119" algn="l" defTabSz="160477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491" kern="1200">
          <a:solidFill>
            <a:schemeClr val="tx1"/>
          </a:solidFill>
          <a:latin typeface="+mn-lt"/>
          <a:ea typeface="+mn-ea"/>
          <a:cs typeface="+mn-cs"/>
        </a:defRPr>
      </a:lvl1pPr>
      <a:lvl2pPr marL="120358" indent="-40119" algn="l" defTabSz="160477" rtl="0" eaLnBrk="1" latinLnBrk="0" hangingPunct="1">
        <a:lnSpc>
          <a:spcPct val="90000"/>
        </a:lnSpc>
        <a:spcBef>
          <a:spcPts val="88"/>
        </a:spcBef>
        <a:buFont typeface="Arial" panose="020B0604020202020204" pitchFamily="34" charset="0"/>
        <a:buChar char="•"/>
        <a:defRPr sz="421" kern="1200">
          <a:solidFill>
            <a:schemeClr val="tx1"/>
          </a:solidFill>
          <a:latin typeface="+mn-lt"/>
          <a:ea typeface="+mn-ea"/>
          <a:cs typeface="+mn-cs"/>
        </a:defRPr>
      </a:lvl2pPr>
      <a:lvl3pPr marL="200597" indent="-40119" algn="l" defTabSz="160477" rtl="0" eaLnBrk="1" latinLnBrk="0" hangingPunct="1">
        <a:lnSpc>
          <a:spcPct val="90000"/>
        </a:lnSpc>
        <a:spcBef>
          <a:spcPts val="88"/>
        </a:spcBef>
        <a:buFont typeface="Arial" panose="020B0604020202020204" pitchFamily="34" charset="0"/>
        <a:buChar char="•"/>
        <a:defRPr sz="351" kern="1200">
          <a:solidFill>
            <a:schemeClr val="tx1"/>
          </a:solidFill>
          <a:latin typeface="+mn-lt"/>
          <a:ea typeface="+mn-ea"/>
          <a:cs typeface="+mn-cs"/>
        </a:defRPr>
      </a:lvl3pPr>
      <a:lvl4pPr marL="280835" indent="-40119" algn="l" defTabSz="160477" rtl="0" eaLnBrk="1" latinLnBrk="0" hangingPunct="1">
        <a:lnSpc>
          <a:spcPct val="90000"/>
        </a:lnSpc>
        <a:spcBef>
          <a:spcPts val="88"/>
        </a:spcBef>
        <a:buFont typeface="Arial" panose="020B0604020202020204" pitchFamily="34" charset="0"/>
        <a:buChar char="•"/>
        <a:defRPr sz="316" kern="1200">
          <a:solidFill>
            <a:schemeClr val="tx1"/>
          </a:solidFill>
          <a:latin typeface="+mn-lt"/>
          <a:ea typeface="+mn-ea"/>
          <a:cs typeface="+mn-cs"/>
        </a:defRPr>
      </a:lvl4pPr>
      <a:lvl5pPr marL="361074" indent="-40119" algn="l" defTabSz="160477" rtl="0" eaLnBrk="1" latinLnBrk="0" hangingPunct="1">
        <a:lnSpc>
          <a:spcPct val="90000"/>
        </a:lnSpc>
        <a:spcBef>
          <a:spcPts val="88"/>
        </a:spcBef>
        <a:buFont typeface="Arial" panose="020B0604020202020204" pitchFamily="34" charset="0"/>
        <a:buChar char="•"/>
        <a:defRPr sz="316" kern="1200">
          <a:solidFill>
            <a:schemeClr val="tx1"/>
          </a:solidFill>
          <a:latin typeface="+mn-lt"/>
          <a:ea typeface="+mn-ea"/>
          <a:cs typeface="+mn-cs"/>
        </a:defRPr>
      </a:lvl5pPr>
      <a:lvl6pPr marL="441312" indent="-40119" algn="l" defTabSz="160477" rtl="0" eaLnBrk="1" latinLnBrk="0" hangingPunct="1">
        <a:lnSpc>
          <a:spcPct val="90000"/>
        </a:lnSpc>
        <a:spcBef>
          <a:spcPts val="88"/>
        </a:spcBef>
        <a:buFont typeface="Arial" panose="020B0604020202020204" pitchFamily="34" charset="0"/>
        <a:buChar char="•"/>
        <a:defRPr sz="316" kern="1200">
          <a:solidFill>
            <a:schemeClr val="tx1"/>
          </a:solidFill>
          <a:latin typeface="+mn-lt"/>
          <a:ea typeface="+mn-ea"/>
          <a:cs typeface="+mn-cs"/>
        </a:defRPr>
      </a:lvl6pPr>
      <a:lvl7pPr marL="521551" indent="-40119" algn="l" defTabSz="160477" rtl="0" eaLnBrk="1" latinLnBrk="0" hangingPunct="1">
        <a:lnSpc>
          <a:spcPct val="90000"/>
        </a:lnSpc>
        <a:spcBef>
          <a:spcPts val="88"/>
        </a:spcBef>
        <a:buFont typeface="Arial" panose="020B0604020202020204" pitchFamily="34" charset="0"/>
        <a:buChar char="•"/>
        <a:defRPr sz="316" kern="1200">
          <a:solidFill>
            <a:schemeClr val="tx1"/>
          </a:solidFill>
          <a:latin typeface="+mn-lt"/>
          <a:ea typeface="+mn-ea"/>
          <a:cs typeface="+mn-cs"/>
        </a:defRPr>
      </a:lvl7pPr>
      <a:lvl8pPr marL="601790" indent="-40119" algn="l" defTabSz="160477" rtl="0" eaLnBrk="1" latinLnBrk="0" hangingPunct="1">
        <a:lnSpc>
          <a:spcPct val="90000"/>
        </a:lnSpc>
        <a:spcBef>
          <a:spcPts val="88"/>
        </a:spcBef>
        <a:buFont typeface="Arial" panose="020B0604020202020204" pitchFamily="34" charset="0"/>
        <a:buChar char="•"/>
        <a:defRPr sz="316" kern="1200">
          <a:solidFill>
            <a:schemeClr val="tx1"/>
          </a:solidFill>
          <a:latin typeface="+mn-lt"/>
          <a:ea typeface="+mn-ea"/>
          <a:cs typeface="+mn-cs"/>
        </a:defRPr>
      </a:lvl8pPr>
      <a:lvl9pPr marL="682028" indent="-40119" algn="l" defTabSz="160477" rtl="0" eaLnBrk="1" latinLnBrk="0" hangingPunct="1">
        <a:lnSpc>
          <a:spcPct val="90000"/>
        </a:lnSpc>
        <a:spcBef>
          <a:spcPts val="88"/>
        </a:spcBef>
        <a:buFont typeface="Arial" panose="020B0604020202020204" pitchFamily="34" charset="0"/>
        <a:buChar char="•"/>
        <a:defRPr sz="3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477" rtl="0" eaLnBrk="1" latinLnBrk="0" hangingPunct="1">
        <a:defRPr sz="316" kern="1200">
          <a:solidFill>
            <a:schemeClr val="tx1"/>
          </a:solidFill>
          <a:latin typeface="+mn-lt"/>
          <a:ea typeface="+mn-ea"/>
          <a:cs typeface="+mn-cs"/>
        </a:defRPr>
      </a:lvl1pPr>
      <a:lvl2pPr marL="80239" algn="l" defTabSz="160477" rtl="0" eaLnBrk="1" latinLnBrk="0" hangingPunct="1">
        <a:defRPr sz="316" kern="1200">
          <a:solidFill>
            <a:schemeClr val="tx1"/>
          </a:solidFill>
          <a:latin typeface="+mn-lt"/>
          <a:ea typeface="+mn-ea"/>
          <a:cs typeface="+mn-cs"/>
        </a:defRPr>
      </a:lvl2pPr>
      <a:lvl3pPr marL="160477" algn="l" defTabSz="160477" rtl="0" eaLnBrk="1" latinLnBrk="0" hangingPunct="1">
        <a:defRPr sz="316" kern="1200">
          <a:solidFill>
            <a:schemeClr val="tx1"/>
          </a:solidFill>
          <a:latin typeface="+mn-lt"/>
          <a:ea typeface="+mn-ea"/>
          <a:cs typeface="+mn-cs"/>
        </a:defRPr>
      </a:lvl3pPr>
      <a:lvl4pPr marL="240716" algn="l" defTabSz="160477" rtl="0" eaLnBrk="1" latinLnBrk="0" hangingPunct="1">
        <a:defRPr sz="316" kern="1200">
          <a:solidFill>
            <a:schemeClr val="tx1"/>
          </a:solidFill>
          <a:latin typeface="+mn-lt"/>
          <a:ea typeface="+mn-ea"/>
          <a:cs typeface="+mn-cs"/>
        </a:defRPr>
      </a:lvl4pPr>
      <a:lvl5pPr marL="320954" algn="l" defTabSz="160477" rtl="0" eaLnBrk="1" latinLnBrk="0" hangingPunct="1">
        <a:defRPr sz="316" kern="1200">
          <a:solidFill>
            <a:schemeClr val="tx1"/>
          </a:solidFill>
          <a:latin typeface="+mn-lt"/>
          <a:ea typeface="+mn-ea"/>
          <a:cs typeface="+mn-cs"/>
        </a:defRPr>
      </a:lvl5pPr>
      <a:lvl6pPr marL="401193" algn="l" defTabSz="160477" rtl="0" eaLnBrk="1" latinLnBrk="0" hangingPunct="1">
        <a:defRPr sz="316" kern="1200">
          <a:solidFill>
            <a:schemeClr val="tx1"/>
          </a:solidFill>
          <a:latin typeface="+mn-lt"/>
          <a:ea typeface="+mn-ea"/>
          <a:cs typeface="+mn-cs"/>
        </a:defRPr>
      </a:lvl6pPr>
      <a:lvl7pPr marL="481432" algn="l" defTabSz="160477" rtl="0" eaLnBrk="1" latinLnBrk="0" hangingPunct="1">
        <a:defRPr sz="316" kern="1200">
          <a:solidFill>
            <a:schemeClr val="tx1"/>
          </a:solidFill>
          <a:latin typeface="+mn-lt"/>
          <a:ea typeface="+mn-ea"/>
          <a:cs typeface="+mn-cs"/>
        </a:defRPr>
      </a:lvl7pPr>
      <a:lvl8pPr marL="561670" algn="l" defTabSz="160477" rtl="0" eaLnBrk="1" latinLnBrk="0" hangingPunct="1">
        <a:defRPr sz="316" kern="1200">
          <a:solidFill>
            <a:schemeClr val="tx1"/>
          </a:solidFill>
          <a:latin typeface="+mn-lt"/>
          <a:ea typeface="+mn-ea"/>
          <a:cs typeface="+mn-cs"/>
        </a:defRPr>
      </a:lvl8pPr>
      <a:lvl9pPr marL="641909" algn="l" defTabSz="160477" rtl="0" eaLnBrk="1" latinLnBrk="0" hangingPunct="1">
        <a:defRPr sz="3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7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7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7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7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6199" y="628655"/>
            <a:ext cx="735806" cy="840582"/>
            <a:chOff x="26199" y="495300"/>
            <a:chExt cx="735806" cy="840582"/>
          </a:xfrm>
        </p:grpSpPr>
        <p:sp>
          <p:nvSpPr>
            <p:cNvPr id="5" name="Rounded Rectangle 4"/>
            <p:cNvSpPr/>
            <p:nvPr/>
          </p:nvSpPr>
          <p:spPr>
            <a:xfrm>
              <a:off x="26199" y="495300"/>
              <a:ext cx="735806" cy="840582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199" y="760653"/>
              <a:ext cx="73580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</a:t>
              </a:r>
              <a:endPara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83431" y="628942"/>
            <a:ext cx="821532" cy="392906"/>
            <a:chOff x="783431" y="495300"/>
            <a:chExt cx="821532" cy="392906"/>
          </a:xfrm>
        </p:grpSpPr>
        <p:sp>
          <p:nvSpPr>
            <p:cNvPr id="9" name="Rounded Rectangle 8">
              <a:hlinkClick r:id="rId2" action="ppaction://hlinksldjump"/>
            </p:cNvPr>
            <p:cNvSpPr/>
            <p:nvPr/>
          </p:nvSpPr>
          <p:spPr>
            <a:xfrm>
              <a:off x="812007" y="495300"/>
              <a:ext cx="735806" cy="392906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3431" y="586224"/>
              <a:ext cx="8215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 MENU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1045" y="1076331"/>
            <a:ext cx="873918" cy="392906"/>
            <a:chOff x="731045" y="942976"/>
            <a:chExt cx="873918" cy="392906"/>
          </a:xfrm>
        </p:grpSpPr>
        <p:sp>
          <p:nvSpPr>
            <p:cNvPr id="13" name="Rounded Rectangle 12"/>
            <p:cNvSpPr/>
            <p:nvPr/>
          </p:nvSpPr>
          <p:spPr>
            <a:xfrm>
              <a:off x="812007" y="942976"/>
              <a:ext cx="735806" cy="392906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1045" y="1031707"/>
              <a:ext cx="8739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CONFIG MENU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9" y="48443"/>
            <a:ext cx="1557332" cy="372064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" y="1660110"/>
            <a:ext cx="1604962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FGL Mode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Intensity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375045" y="668493"/>
            <a:ext cx="520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Light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725" y="173832"/>
            <a:ext cx="681039" cy="273843"/>
            <a:chOff x="50006" y="228600"/>
            <a:chExt cx="681039" cy="273843"/>
          </a:xfrm>
        </p:grpSpPr>
        <p:sp>
          <p:nvSpPr>
            <p:cNvPr id="9" name="Rounded Rectangle 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2963" y="173832"/>
            <a:ext cx="681039" cy="273843"/>
            <a:chOff x="50006" y="228600"/>
            <a:chExt cx="681039" cy="273843"/>
          </a:xfrm>
        </p:grpSpPr>
        <p:sp>
          <p:nvSpPr>
            <p:cNvPr id="12" name="Rounded Rectangle 11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EXIT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>
              <a:hlinkClick r:id="rId2" action="ppaction://hlinksldjump"/>
            </p:cNvPr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Previous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3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Next &gt;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4423" y="645318"/>
            <a:ext cx="1256115" cy="548543"/>
            <a:chOff x="17857" y="228600"/>
            <a:chExt cx="745331" cy="273843"/>
          </a:xfrm>
        </p:grpSpPr>
        <p:sp>
          <p:nvSpPr>
            <p:cNvPr id="29" name="Rounded Rectangle 28">
              <a:hlinkClick r:id="rId4" action="ppaction://hlinksldjump"/>
            </p:cNvPr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hlinkClick r:id="rId4" action="ppaction://hlinksldjump"/>
            </p:cNvPr>
            <p:cNvSpPr txBox="1"/>
            <p:nvPr/>
          </p:nvSpPr>
          <p:spPr>
            <a:xfrm>
              <a:off x="17857" y="299499"/>
              <a:ext cx="745331" cy="122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CUT/TEAR OFFSET</a:t>
              </a:r>
              <a:endPara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64459" y="1876180"/>
            <a:ext cx="245268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8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Cut/Tear Offset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556006" y="667357"/>
            <a:ext cx="242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97977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Cut/Tear Offset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556006" y="667357"/>
            <a:ext cx="242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309811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Cut/Tear Offset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186926" y="668493"/>
            <a:ext cx="814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DEFAULT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413239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Cut/Tear Offset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71487" y="667357"/>
            <a:ext cx="327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-1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78905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Cut/Tear Offset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71487" y="667357"/>
            <a:ext cx="327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-2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3854146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725" y="173832"/>
            <a:ext cx="681039" cy="273843"/>
            <a:chOff x="50006" y="228600"/>
            <a:chExt cx="681039" cy="273843"/>
          </a:xfrm>
        </p:grpSpPr>
        <p:sp>
          <p:nvSpPr>
            <p:cNvPr id="9" name="Rounded Rectangle 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2963" y="173832"/>
            <a:ext cx="681039" cy="273843"/>
            <a:chOff x="50006" y="228600"/>
            <a:chExt cx="681039" cy="273843"/>
          </a:xfrm>
        </p:grpSpPr>
        <p:sp>
          <p:nvSpPr>
            <p:cNvPr id="12" name="Rounded Rectangle 11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EXIT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Previous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3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Next &gt;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4423" y="645318"/>
            <a:ext cx="1256115" cy="548543"/>
            <a:chOff x="17857" y="228600"/>
            <a:chExt cx="745331" cy="273843"/>
          </a:xfrm>
        </p:grpSpPr>
        <p:sp>
          <p:nvSpPr>
            <p:cNvPr id="29" name="Rounded Rectangle 2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hlinkClick r:id="rId4" action="ppaction://hlinksldjump"/>
            </p:cNvPr>
            <p:cNvSpPr txBox="1"/>
            <p:nvPr/>
          </p:nvSpPr>
          <p:spPr>
            <a:xfrm>
              <a:off x="17857" y="299499"/>
              <a:ext cx="745331" cy="122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 SPEED</a:t>
              </a:r>
              <a:endPara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64459" y="1876180"/>
            <a:ext cx="245268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07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Speed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64305" y="667357"/>
            <a:ext cx="634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     </a:t>
            </a:r>
            <a:r>
              <a:rPr lang="en-US" sz="1200" dirty="0" err="1" smtClean="0"/>
              <a:t>ips</a:t>
            </a:r>
            <a:endParaRPr lang="en-US" sz="1200" dirty="0"/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2">
                    <a:lumMod val="90000"/>
                  </a:schemeClr>
                </a:solidFill>
              </a:rPr>
              <a:t>+</a:t>
            </a:r>
            <a:endParaRPr lang="en-US" sz="15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306" y="893243"/>
            <a:ext cx="675069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IPS – INCHES PER 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5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Speed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64305" y="667357"/>
            <a:ext cx="634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     </a:t>
            </a:r>
            <a:r>
              <a:rPr lang="en-US" sz="1200" dirty="0" err="1" smtClean="0"/>
              <a:t>ips</a:t>
            </a:r>
            <a:endParaRPr lang="en-US" sz="1200" dirty="0"/>
          </a:p>
        </p:txBody>
      </p:sp>
      <p:sp>
        <p:nvSpPr>
          <p:cNvPr id="17" name="Rounded Rectangle 16">
            <a:hlinkClick r:id="rId2" action="ppaction://hlinksldjump"/>
          </p:cNvPr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4306" y="893243"/>
            <a:ext cx="675069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IPS – INCHES PER SECOND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31" name="Rounded Rectangle 30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34" name="Rounded Rectangle 33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28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725" y="173832"/>
            <a:ext cx="681039" cy="273843"/>
            <a:chOff x="50006" y="228600"/>
            <a:chExt cx="681039" cy="273843"/>
          </a:xfrm>
        </p:grpSpPr>
        <p:sp>
          <p:nvSpPr>
            <p:cNvPr id="9" name="Rounded Rectangle 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2963" y="173832"/>
            <a:ext cx="681039" cy="273843"/>
            <a:chOff x="50006" y="228600"/>
            <a:chExt cx="681039" cy="273843"/>
          </a:xfrm>
        </p:grpSpPr>
        <p:sp>
          <p:nvSpPr>
            <p:cNvPr id="12" name="Rounded Rectangle 11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EXIT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2">
                      <a:lumMod val="9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Previous</a:t>
              </a:r>
              <a:endParaRPr lang="en-US" sz="800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3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Next &gt;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604" y="645318"/>
            <a:ext cx="1147763" cy="548543"/>
            <a:chOff x="50006" y="228600"/>
            <a:chExt cx="681039" cy="273843"/>
          </a:xfrm>
        </p:grpSpPr>
        <p:sp>
          <p:nvSpPr>
            <p:cNvPr id="29" name="Rounded Rectangle 2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hlinkClick r:id="rId4" action="ppaction://hlinksldjump"/>
            </p:cNvPr>
            <p:cNvSpPr txBox="1"/>
            <p:nvPr/>
          </p:nvSpPr>
          <p:spPr>
            <a:xfrm>
              <a:off x="50006" y="300220"/>
              <a:ext cx="681039" cy="122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CUT SETTINGS</a:t>
              </a:r>
              <a:endPara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364459" y="1876180"/>
            <a:ext cx="245268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4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Speed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64305" y="667357"/>
            <a:ext cx="634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     </a:t>
            </a:r>
            <a:r>
              <a:rPr lang="en-US" sz="1200" dirty="0" err="1" smtClean="0"/>
              <a:t>ips</a:t>
            </a:r>
            <a:endParaRPr lang="en-US" sz="1200" dirty="0"/>
          </a:p>
        </p:txBody>
      </p:sp>
      <p:sp>
        <p:nvSpPr>
          <p:cNvPr id="17" name="Rounded Rectangle 16">
            <a:hlinkClick r:id="rId2" action="ppaction://hlinksldjump"/>
          </p:cNvPr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4306" y="893243"/>
            <a:ext cx="675069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IPS – INCHES PER SECOND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31" name="Rounded Rectangle 30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34" name="Rounded Rectangle 33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293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Speed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64305" y="667357"/>
            <a:ext cx="634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    </a:t>
            </a:r>
            <a:r>
              <a:rPr lang="en-US" sz="1200" dirty="0" err="1" smtClean="0"/>
              <a:t>ips</a:t>
            </a:r>
            <a:endParaRPr lang="en-US" sz="1200" dirty="0"/>
          </a:p>
        </p:txBody>
      </p:sp>
      <p:sp>
        <p:nvSpPr>
          <p:cNvPr id="17" name="Rounded Rectangle 16">
            <a:hlinkClick r:id="rId2" action="ppaction://hlinksldjump"/>
          </p:cNvPr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4306" y="893243"/>
            <a:ext cx="675069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IPS – INCHES PER SECOND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31" name="Rounded Rectangle 30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34" name="Rounded Rectangle 33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872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Speed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64305" y="667357"/>
            <a:ext cx="634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     </a:t>
            </a:r>
            <a:r>
              <a:rPr lang="en-US" sz="1200" dirty="0" err="1" smtClean="0"/>
              <a:t>ips</a:t>
            </a:r>
            <a:endParaRPr lang="en-US" sz="1200" dirty="0"/>
          </a:p>
        </p:txBody>
      </p:sp>
      <p:sp>
        <p:nvSpPr>
          <p:cNvPr id="17" name="Rounded Rectangle 16">
            <a:hlinkClick r:id="rId2" action="ppaction://hlinksldjump"/>
          </p:cNvPr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4306" y="893243"/>
            <a:ext cx="675069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IPS – INCHES PER SECOND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31" name="Rounded Rectangle 30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34" name="Rounded Rectangle 33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640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Speed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64305" y="667357"/>
            <a:ext cx="634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     </a:t>
            </a:r>
            <a:r>
              <a:rPr lang="en-US" sz="1200" dirty="0" err="1" smtClean="0"/>
              <a:t>ips</a:t>
            </a:r>
            <a:endParaRPr lang="en-US" sz="1200" dirty="0"/>
          </a:p>
        </p:txBody>
      </p:sp>
      <p:sp>
        <p:nvSpPr>
          <p:cNvPr id="17" name="Rounded Rectangle 16">
            <a:hlinkClick r:id="rId2" action="ppaction://hlinksldjump"/>
          </p:cNvPr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|</a:t>
            </a:r>
            <a:endParaRPr lang="en-US" sz="7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4306" y="893243"/>
            <a:ext cx="675069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IPS – INCHES PER SECOND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31" name="Rounded Rectangle 30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34" name="Rounded Rectangle 33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hlinkClick r:id="rId5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952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Speed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64305" y="667357"/>
            <a:ext cx="634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     </a:t>
            </a:r>
            <a:r>
              <a:rPr lang="en-US" sz="1200" dirty="0" err="1" smtClean="0"/>
              <a:t>ips</a:t>
            </a:r>
            <a:endParaRPr lang="en-US" sz="1200" dirty="0"/>
          </a:p>
        </p:txBody>
      </p:sp>
      <p:sp>
        <p:nvSpPr>
          <p:cNvPr id="17" name="Rounded Rectangle 16">
            <a:hlinkClick r:id="rId2" action="ppaction://hlinksldjump"/>
          </p:cNvPr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23922" y="512065"/>
            <a:ext cx="192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+</a:t>
            </a:r>
            <a:endParaRPr lang="en-US" sz="15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960818" y="844328"/>
            <a:ext cx="192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chemeClr val="bg2">
                    <a:lumMod val="90000"/>
                  </a:schemeClr>
                </a:solidFill>
              </a:rPr>
              <a:t>|</a:t>
            </a:r>
            <a:endParaRPr lang="en-US" sz="7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4306" y="893243"/>
            <a:ext cx="675069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IPS – INCHES PER SECOND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31" name="Rounded Rectangle 30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hlinkClick r:id="rId4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34" name="Rounded Rectangle 33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hlinkClick r:id="rId4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10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725" y="173832"/>
            <a:ext cx="681039" cy="273843"/>
            <a:chOff x="50006" y="228600"/>
            <a:chExt cx="681039" cy="273843"/>
          </a:xfrm>
        </p:grpSpPr>
        <p:sp>
          <p:nvSpPr>
            <p:cNvPr id="9" name="Rounded Rectangle 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2963" y="173832"/>
            <a:ext cx="681039" cy="273843"/>
            <a:chOff x="50006" y="228600"/>
            <a:chExt cx="681039" cy="273843"/>
          </a:xfrm>
        </p:grpSpPr>
        <p:sp>
          <p:nvSpPr>
            <p:cNvPr id="12" name="Rounded Rectangle 11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EXIT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Previous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3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Next &gt;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4423" y="645318"/>
            <a:ext cx="1256115" cy="548543"/>
            <a:chOff x="17857" y="228600"/>
            <a:chExt cx="745331" cy="273843"/>
          </a:xfrm>
        </p:grpSpPr>
        <p:sp>
          <p:nvSpPr>
            <p:cNvPr id="29" name="Rounded Rectangle 28">
              <a:hlinkClick r:id="rId4" action="ppaction://hlinksldjump"/>
            </p:cNvPr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hlinkClick r:id="rId4" action="ppaction://hlinksldjump"/>
            </p:cNvPr>
            <p:cNvSpPr txBox="1"/>
            <p:nvPr/>
          </p:nvSpPr>
          <p:spPr>
            <a:xfrm>
              <a:off x="17857" y="299499"/>
              <a:ext cx="745331" cy="122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MULTI-TICKET</a:t>
              </a:r>
              <a:endPara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64459" y="1876180"/>
            <a:ext cx="245268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9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Multi Ticket Mode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556020" y="527837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ENABLE</a:t>
            </a:r>
          </a:p>
          <a:p>
            <a:endParaRPr lang="en-US" sz="800" dirty="0" smtClean="0"/>
          </a:p>
          <a:p>
            <a:r>
              <a:rPr lang="en-US" sz="800" dirty="0" smtClean="0"/>
              <a:t>DISABLE</a:t>
            </a:r>
            <a:endParaRPr lang="en-US" sz="800" dirty="0"/>
          </a:p>
        </p:txBody>
      </p:sp>
      <p:sp>
        <p:nvSpPr>
          <p:cNvPr id="6" name="Oval 5"/>
          <p:cNvSpPr/>
          <p:nvPr/>
        </p:nvSpPr>
        <p:spPr>
          <a:xfrm>
            <a:off x="490536" y="565953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hlinkClick r:id="rId3" action="ppaction://hlinksldjump"/>
          </p:cNvPr>
          <p:cNvSpPr/>
          <p:nvPr/>
        </p:nvSpPr>
        <p:spPr>
          <a:xfrm>
            <a:off x="490536" y="817919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5418" y="583326"/>
            <a:ext cx="96442" cy="9644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22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Multi Ticket Mode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556020" y="527837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ENABLE</a:t>
            </a:r>
          </a:p>
          <a:p>
            <a:endParaRPr lang="en-US" sz="800" dirty="0" smtClean="0"/>
          </a:p>
          <a:p>
            <a:r>
              <a:rPr lang="en-US" sz="800" dirty="0" smtClean="0"/>
              <a:t>DISABLE</a:t>
            </a:r>
            <a:endParaRPr lang="en-US" sz="800" dirty="0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490536" y="565953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0536" y="817919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5418" y="833358"/>
            <a:ext cx="96442" cy="964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8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725" y="173832"/>
            <a:ext cx="681039" cy="273843"/>
            <a:chOff x="50006" y="228600"/>
            <a:chExt cx="681039" cy="273843"/>
          </a:xfrm>
        </p:grpSpPr>
        <p:sp>
          <p:nvSpPr>
            <p:cNvPr id="9" name="Rounded Rectangle 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2963" y="173832"/>
            <a:ext cx="681039" cy="273843"/>
            <a:chOff x="50006" y="228600"/>
            <a:chExt cx="681039" cy="273843"/>
          </a:xfrm>
        </p:grpSpPr>
        <p:sp>
          <p:nvSpPr>
            <p:cNvPr id="12" name="Rounded Rectangle 11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EXIT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Previous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3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Next &gt;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4423" y="645318"/>
            <a:ext cx="1256115" cy="548543"/>
            <a:chOff x="17857" y="228600"/>
            <a:chExt cx="745331" cy="273843"/>
          </a:xfrm>
        </p:grpSpPr>
        <p:sp>
          <p:nvSpPr>
            <p:cNvPr id="29" name="Rounded Rectangle 2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hlinkClick r:id="rId4" action="ppaction://hlinksldjump"/>
            </p:cNvPr>
            <p:cNvSpPr txBox="1"/>
            <p:nvPr/>
          </p:nvSpPr>
          <p:spPr>
            <a:xfrm>
              <a:off x="17857" y="299499"/>
              <a:ext cx="745331" cy="122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TICKET ACK</a:t>
              </a:r>
              <a:endPara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64459" y="1876180"/>
            <a:ext cx="245268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4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</a:t>
            </a:r>
            <a:r>
              <a:rPr lang="en-US" sz="900" dirty="0" err="1" smtClean="0"/>
              <a:t>Ack</a:t>
            </a:r>
            <a:r>
              <a:rPr lang="en-US" sz="900" dirty="0" smtClean="0"/>
              <a:t> Mode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556020" y="527837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NORMAL</a:t>
            </a:r>
          </a:p>
          <a:p>
            <a:endParaRPr lang="en-US" sz="800" dirty="0" smtClean="0"/>
          </a:p>
          <a:p>
            <a:r>
              <a:rPr lang="en-US" sz="800" dirty="0" smtClean="0"/>
              <a:t>DELAYED</a:t>
            </a:r>
            <a:endParaRPr lang="en-US" sz="800" dirty="0"/>
          </a:p>
        </p:txBody>
      </p:sp>
      <p:sp>
        <p:nvSpPr>
          <p:cNvPr id="6" name="Oval 5"/>
          <p:cNvSpPr/>
          <p:nvPr/>
        </p:nvSpPr>
        <p:spPr>
          <a:xfrm>
            <a:off x="490536" y="565953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hlinkClick r:id="rId3" action="ppaction://hlinksldjump"/>
          </p:cNvPr>
          <p:cNvSpPr/>
          <p:nvPr/>
        </p:nvSpPr>
        <p:spPr>
          <a:xfrm>
            <a:off x="490536" y="817919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5418" y="583326"/>
            <a:ext cx="96442" cy="9644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3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Cutter Enable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556020" y="527837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ENABLE</a:t>
            </a:r>
          </a:p>
          <a:p>
            <a:endParaRPr lang="en-US" sz="800" dirty="0" smtClean="0"/>
          </a:p>
          <a:p>
            <a:r>
              <a:rPr lang="en-US" sz="800" dirty="0" smtClean="0"/>
              <a:t>DISABLE</a:t>
            </a:r>
            <a:endParaRPr lang="en-US" sz="800" dirty="0"/>
          </a:p>
        </p:txBody>
      </p:sp>
      <p:sp>
        <p:nvSpPr>
          <p:cNvPr id="6" name="Oval 5"/>
          <p:cNvSpPr/>
          <p:nvPr/>
        </p:nvSpPr>
        <p:spPr>
          <a:xfrm>
            <a:off x="490536" y="565953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hlinkClick r:id="rId3" action="ppaction://hlinksldjump"/>
          </p:cNvPr>
          <p:cNvSpPr/>
          <p:nvPr/>
        </p:nvSpPr>
        <p:spPr>
          <a:xfrm>
            <a:off x="490536" y="817919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5418" y="583326"/>
            <a:ext cx="96442" cy="9644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2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</a:t>
            </a:r>
            <a:r>
              <a:rPr lang="en-US" sz="900" dirty="0" err="1" smtClean="0"/>
              <a:t>Ack</a:t>
            </a:r>
            <a:r>
              <a:rPr lang="en-US" sz="900" dirty="0" smtClean="0"/>
              <a:t> Mode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556020" y="527837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NORMAL</a:t>
            </a:r>
          </a:p>
          <a:p>
            <a:endParaRPr lang="en-US" sz="800" dirty="0" smtClean="0"/>
          </a:p>
          <a:p>
            <a:r>
              <a:rPr lang="en-US" sz="800" dirty="0" smtClean="0"/>
              <a:t>DELAYED</a:t>
            </a:r>
            <a:endParaRPr lang="en-US" sz="800" dirty="0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490536" y="565953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0536" y="817919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5418" y="833358"/>
            <a:ext cx="96442" cy="964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6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725" y="173832"/>
            <a:ext cx="681039" cy="273843"/>
            <a:chOff x="50006" y="228600"/>
            <a:chExt cx="681039" cy="273843"/>
          </a:xfrm>
        </p:grpSpPr>
        <p:sp>
          <p:nvSpPr>
            <p:cNvPr id="9" name="Rounded Rectangle 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2963" y="173832"/>
            <a:ext cx="681039" cy="273843"/>
            <a:chOff x="50006" y="228600"/>
            <a:chExt cx="681039" cy="273843"/>
          </a:xfrm>
        </p:grpSpPr>
        <p:sp>
          <p:nvSpPr>
            <p:cNvPr id="12" name="Rounded Rectangle 11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EXIT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Previous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2">
                      <a:lumMod val="9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Next &gt;</a:t>
              </a:r>
              <a:endParaRPr lang="en-US" sz="800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4423" y="645318"/>
            <a:ext cx="1256115" cy="548543"/>
            <a:chOff x="17857" y="228600"/>
            <a:chExt cx="745331" cy="273843"/>
          </a:xfrm>
        </p:grpSpPr>
        <p:sp>
          <p:nvSpPr>
            <p:cNvPr id="29" name="Rounded Rectangle 2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hlinkClick r:id="rId3" action="ppaction://hlinksldjump"/>
            </p:cNvPr>
            <p:cNvSpPr txBox="1"/>
            <p:nvPr/>
          </p:nvSpPr>
          <p:spPr>
            <a:xfrm>
              <a:off x="17857" y="299499"/>
              <a:ext cx="745331" cy="122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TICKET WIDTH</a:t>
              </a:r>
              <a:endPara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64459" y="1876180"/>
            <a:ext cx="245268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17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Width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186926" y="594675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4"</a:t>
            </a:r>
          </a:p>
          <a:p>
            <a:pPr algn="ctr"/>
            <a:r>
              <a:rPr lang="en-US" sz="1200" dirty="0" smtClean="0"/>
              <a:t>Width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3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4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86926" y="594675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3.25"</a:t>
            </a:r>
          </a:p>
          <a:p>
            <a:pPr algn="ctr"/>
            <a:r>
              <a:rPr lang="en-US" sz="1200" dirty="0" smtClean="0"/>
              <a:t>Width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Width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661683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4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6926" y="594675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3.0"</a:t>
            </a:r>
          </a:p>
          <a:p>
            <a:pPr algn="ctr"/>
            <a:r>
              <a:rPr lang="en-US" sz="1200" dirty="0" smtClean="0"/>
              <a:t>Width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Width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6669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4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6926" y="594675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2.7"</a:t>
            </a:r>
          </a:p>
          <a:p>
            <a:pPr algn="ctr"/>
            <a:r>
              <a:rPr lang="en-US" sz="1200" dirty="0" smtClean="0"/>
              <a:t>Width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Width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6561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4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6926" y="594675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2.5"</a:t>
            </a:r>
          </a:p>
          <a:p>
            <a:pPr algn="ctr"/>
            <a:r>
              <a:rPr lang="en-US" sz="1200" dirty="0" smtClean="0"/>
              <a:t>Width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Width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3950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4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6926" y="594675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2.125"</a:t>
            </a:r>
          </a:p>
          <a:p>
            <a:pPr algn="ctr"/>
            <a:r>
              <a:rPr lang="en-US" sz="1200" dirty="0" smtClean="0"/>
              <a:t>Width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Width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70573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4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6926" y="594675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2"</a:t>
            </a:r>
          </a:p>
          <a:p>
            <a:pPr algn="ctr"/>
            <a:r>
              <a:rPr lang="en-US" sz="1200" dirty="0" smtClean="0"/>
              <a:t>Width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Width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8172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9531" y="594675"/>
            <a:ext cx="94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r>
              <a:rPr lang="en-US" sz="1200" dirty="0" smtClean="0"/>
              <a:t>" </a:t>
            </a:r>
            <a:r>
              <a:rPr lang="en-US" sz="1200" dirty="0" smtClean="0"/>
              <a:t>Centered</a:t>
            </a:r>
          </a:p>
          <a:p>
            <a:pPr algn="ctr"/>
            <a:r>
              <a:rPr lang="en-US" sz="1200" dirty="0" smtClean="0"/>
              <a:t>Width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Ticket Width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73088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Cutter Enable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556020" y="527837"/>
            <a:ext cx="81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ENABLE</a:t>
            </a:r>
          </a:p>
          <a:p>
            <a:endParaRPr lang="en-US" sz="800" dirty="0" smtClean="0"/>
          </a:p>
          <a:p>
            <a:r>
              <a:rPr lang="en-US" sz="800" dirty="0" smtClean="0"/>
              <a:t>DISABLE</a:t>
            </a:r>
            <a:endParaRPr lang="en-US" sz="800" dirty="0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490536" y="565953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0536" y="817919"/>
            <a:ext cx="126207" cy="12620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5418" y="833358"/>
            <a:ext cx="96442" cy="964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65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725" y="173832"/>
            <a:ext cx="681039" cy="273843"/>
            <a:chOff x="50006" y="228600"/>
            <a:chExt cx="681039" cy="273843"/>
          </a:xfrm>
        </p:grpSpPr>
        <p:sp>
          <p:nvSpPr>
            <p:cNvPr id="9" name="Rounded Rectangle 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2963" y="173832"/>
            <a:ext cx="681039" cy="273843"/>
            <a:chOff x="50006" y="228600"/>
            <a:chExt cx="681039" cy="273843"/>
          </a:xfrm>
        </p:grpSpPr>
        <p:sp>
          <p:nvSpPr>
            <p:cNvPr id="12" name="Rounded Rectangle 11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EXIT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Previous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3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Next &gt;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9305" y="645318"/>
            <a:ext cx="1326354" cy="548543"/>
            <a:chOff x="-2981" y="228600"/>
            <a:chExt cx="787008" cy="273843"/>
          </a:xfrm>
        </p:grpSpPr>
        <p:sp>
          <p:nvSpPr>
            <p:cNvPr id="29" name="Rounded Rectangle 28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hlinkClick r:id="rId4" action="ppaction://hlinksldjump"/>
            </p:cNvPr>
            <p:cNvSpPr txBox="1"/>
            <p:nvPr/>
          </p:nvSpPr>
          <p:spPr>
            <a:xfrm>
              <a:off x="-2981" y="298476"/>
              <a:ext cx="787008" cy="122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PRINT INTENSITY</a:t>
              </a:r>
              <a:endPara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64459" y="1876180"/>
            <a:ext cx="245268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Intensity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186926" y="668493"/>
            <a:ext cx="814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Very Dark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3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0860" y="886380"/>
            <a:ext cx="741164" cy="14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CAUTION – SHORT HEAD LIFE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83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Intensity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186926" y="668493"/>
            <a:ext cx="814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Med Dark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4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45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Intensity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284558" y="668493"/>
            <a:ext cx="814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Normal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4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B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1793086"/>
            <a:ext cx="1604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8104" y="1859982"/>
            <a:ext cx="190500" cy="190500"/>
          </a:xfrm>
          <a:prstGeom prst="ellipse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4305" y="1841780"/>
            <a:ext cx="1383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Status: </a:t>
            </a:r>
            <a:r>
              <a:rPr lang="en-US" sz="800" dirty="0" smtClean="0">
                <a:solidFill>
                  <a:srgbClr val="0000FF"/>
                </a:solidFill>
              </a:rPr>
              <a:t>READY</a:t>
            </a:r>
            <a:endParaRPr lang="en-US" sz="800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5725" y="1373221"/>
            <a:ext cx="681039" cy="273843"/>
            <a:chOff x="50006" y="228600"/>
            <a:chExt cx="681039" cy="273843"/>
          </a:xfrm>
        </p:grpSpPr>
        <p:sp>
          <p:nvSpPr>
            <p:cNvPr id="23" name="Rounded Rectangle 22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&lt; Back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2963" y="1373221"/>
            <a:ext cx="681039" cy="273843"/>
            <a:chOff x="50006" y="228600"/>
            <a:chExt cx="681039" cy="273843"/>
          </a:xfrm>
        </p:grpSpPr>
        <p:sp>
          <p:nvSpPr>
            <p:cNvPr id="26" name="Rounded Rectangle 25"/>
            <p:cNvSpPr/>
            <p:nvPr/>
          </p:nvSpPr>
          <p:spPr>
            <a:xfrm>
              <a:off x="50006" y="228600"/>
              <a:ext cx="681039" cy="273843"/>
            </a:xfrm>
            <a:prstGeom prst="roundRect">
              <a:avLst>
                <a:gd name="adj" fmla="val 436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50006" y="256252"/>
              <a:ext cx="68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Save</a:t>
              </a:r>
              <a:endPara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21456"/>
            <a:ext cx="1604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Print Intensity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186926" y="668493"/>
            <a:ext cx="814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Med Light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404" y="587023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64404" y="835230"/>
            <a:ext cx="192883" cy="190194"/>
          </a:xfrm>
          <a:prstGeom prst="roundRect">
            <a:avLst>
              <a:gd name="adj" fmla="val 4369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hlinkClick r:id="rId3" action="ppaction://hlinksldjump"/>
          </p:cNvPr>
          <p:cNvSpPr/>
          <p:nvPr/>
        </p:nvSpPr>
        <p:spPr>
          <a:xfrm>
            <a:off x="1003695" y="619800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Click r:id="rId4" action="ppaction://hlinksldjump"/>
          </p:cNvPr>
          <p:cNvSpPr/>
          <p:nvPr/>
        </p:nvSpPr>
        <p:spPr>
          <a:xfrm rot="10800000">
            <a:off x="1003695" y="876976"/>
            <a:ext cx="114300" cy="1143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10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475</Words>
  <Application>Microsoft Office PowerPoint</Application>
  <PresentationFormat>Custom</PresentationFormat>
  <Paragraphs>261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Streicher</dc:creator>
  <cp:lastModifiedBy>Sam Streicher</cp:lastModifiedBy>
  <cp:revision>18</cp:revision>
  <dcterms:created xsi:type="dcterms:W3CDTF">2019-09-03T19:08:15Z</dcterms:created>
  <dcterms:modified xsi:type="dcterms:W3CDTF">2019-09-04T14:05:02Z</dcterms:modified>
</cp:coreProperties>
</file>